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257" r:id="rId3"/>
    <p:sldId id="258" r:id="rId4"/>
    <p:sldId id="266" r:id="rId5"/>
    <p:sldId id="265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429" autoAdjust="0"/>
    <p:restoredTop sz="94660"/>
  </p:normalViewPr>
  <p:slideViewPr>
    <p:cSldViewPr>
      <p:cViewPr varScale="1">
        <p:scale>
          <a:sx n="62" d="100"/>
          <a:sy n="62" d="100"/>
        </p:scale>
        <p:origin x="-90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F1B5C0-F764-4F4D-BD39-7300F0F192F3}" type="datetimeFigureOut">
              <a:rPr lang="pt-BR" smtClean="0"/>
              <a:pPr/>
              <a:t>12/12/2016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C433A-9D60-400E-88C7-5F6CA3FF46E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ângulo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tângulo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tângulo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tângulo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tângulo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etângulo de cantos arredondados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etângulo de cantos arredondados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tângulo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ângulo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ângulo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A30F4393-7313-48D7-B688-F13A9E55ABBE}" type="datetimeFigureOut">
              <a:rPr lang="pt-BR" smtClean="0"/>
              <a:pPr/>
              <a:t>12/12/2016</a:t>
            </a:fld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pt-BR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FCDD6AB-8006-4B0B-923A-42991F941EA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F4393-7313-48D7-B688-F13A9E55ABBE}" type="datetimeFigureOut">
              <a:rPr lang="pt-BR" smtClean="0"/>
              <a:pPr/>
              <a:t>12/12/2016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DD6AB-8006-4B0B-923A-42991F941EA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F4393-7313-48D7-B688-F13A9E55ABBE}" type="datetimeFigureOut">
              <a:rPr lang="pt-BR" smtClean="0"/>
              <a:pPr/>
              <a:t>12/12/2016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DD6AB-8006-4B0B-923A-42991F941EA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F4393-7313-48D7-B688-F13A9E55ABBE}" type="datetimeFigureOut">
              <a:rPr lang="pt-BR" smtClean="0"/>
              <a:pPr/>
              <a:t>12/12/2016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DD6AB-8006-4B0B-923A-42991F941EA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F4393-7313-48D7-B688-F13A9E55ABBE}" type="datetimeFigureOut">
              <a:rPr lang="pt-BR" smtClean="0"/>
              <a:pPr/>
              <a:t>12/12/2016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DD6AB-8006-4B0B-923A-42991F941EA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F4393-7313-48D7-B688-F13A9E55ABBE}" type="datetimeFigureOut">
              <a:rPr lang="pt-BR" smtClean="0"/>
              <a:pPr/>
              <a:t>12/12/2016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DD6AB-8006-4B0B-923A-42991F941EA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6" name="Espaço Reservado para Data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30F4393-7313-48D7-B688-F13A9E55ABBE}" type="datetimeFigureOut">
              <a:rPr lang="pt-BR" smtClean="0"/>
              <a:pPr/>
              <a:t>12/12/2016</a:t>
            </a:fld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FCDD6AB-8006-4B0B-923A-42991F941EAE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8" name="Espaço Reservado para Rodapé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A30F4393-7313-48D7-B688-F13A9E55ABBE}" type="datetimeFigureOut">
              <a:rPr lang="pt-BR" smtClean="0"/>
              <a:pPr/>
              <a:t>12/12/2016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FCDD6AB-8006-4B0B-923A-42991F941EA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F4393-7313-48D7-B688-F13A9E55ABBE}" type="datetimeFigureOut">
              <a:rPr lang="pt-BR" smtClean="0"/>
              <a:pPr/>
              <a:t>12/12/2016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DD6AB-8006-4B0B-923A-42991F941EA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F4393-7313-48D7-B688-F13A9E55ABBE}" type="datetimeFigureOut">
              <a:rPr lang="pt-BR" smtClean="0"/>
              <a:pPr/>
              <a:t>12/12/2016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DD6AB-8006-4B0B-923A-42991F941EA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F4393-7313-48D7-B688-F13A9E55ABBE}" type="datetimeFigureOut">
              <a:rPr lang="pt-BR" smtClean="0"/>
              <a:pPr/>
              <a:t>12/12/2016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DD6AB-8006-4B0B-923A-42991F941EA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ângulo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tângulo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tângulo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tângulo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tângulo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etângulo de cantos arredondados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etângulo de cantos arredondados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tângulo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tângulo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tângulo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tângulo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tângulo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tângulo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A30F4393-7313-48D7-B688-F13A9E55ABBE}" type="datetimeFigureOut">
              <a:rPr lang="pt-BR" smtClean="0"/>
              <a:pPr/>
              <a:t>12/12/2016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pt-BR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FCDD6AB-8006-4B0B-923A-42991F941EA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57200" y="357167"/>
            <a:ext cx="8458200" cy="2857519"/>
          </a:xfrm>
        </p:spPr>
        <p:txBody>
          <a:bodyPr>
            <a:normAutofit/>
          </a:bodyPr>
          <a:lstStyle/>
          <a:p>
            <a:r>
              <a:rPr lang="pt-BR" dirty="0" smtClean="0"/>
              <a:t>“Sociedade de Consumo, Consumismo e Questão Ambiental”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Desenvolvimento Sustentável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É desenvolver sem agredir o meio ambiente, garantindo recursos para as gerações futuras.</a:t>
            </a:r>
            <a:endParaRPr lang="pt-BR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Consumo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É o ato de comprar produtos que a pessoa necessita.</a:t>
            </a:r>
            <a:endParaRPr lang="pt-BR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Consumismo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É o ato de comprar sem necessidade, ou seja, exageradamente.</a:t>
            </a:r>
            <a:endParaRPr lang="pt-BR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Principais Causas do Consumismo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Preenchimento de um vazio interior</a:t>
            </a:r>
          </a:p>
          <a:p>
            <a:r>
              <a:rPr lang="pt-BR" dirty="0" smtClean="0"/>
              <a:t>Status</a:t>
            </a:r>
          </a:p>
          <a:p>
            <a:r>
              <a:rPr lang="pt-BR" dirty="0" smtClean="0"/>
              <a:t>Modismo</a:t>
            </a:r>
            <a:endParaRPr lang="pt-BR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Efeitos do Consumismo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Lixo Doméstico</a:t>
            </a:r>
          </a:p>
          <a:p>
            <a:r>
              <a:rPr lang="pt-BR" dirty="0" smtClean="0"/>
              <a:t>Lixo Especial</a:t>
            </a:r>
          </a:p>
          <a:p>
            <a:r>
              <a:rPr lang="pt-BR" dirty="0" smtClean="0"/>
              <a:t>Lixo Espacial</a:t>
            </a:r>
          </a:p>
          <a:p>
            <a:r>
              <a:rPr lang="pt-BR" dirty="0" smtClean="0"/>
              <a:t>Lixo Cultural</a:t>
            </a:r>
          </a:p>
          <a:p>
            <a:r>
              <a:rPr lang="pt-BR" dirty="0" smtClean="0"/>
              <a:t>Lixo Marinho</a:t>
            </a:r>
          </a:p>
          <a:p>
            <a:endParaRPr lang="pt-BR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Sociedade de Consumo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É o modelo da sociedade atual, onde tudo se baseia no ato de comprar</a:t>
            </a:r>
            <a:endParaRPr lang="pt-BR" dirty="0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 que é isso?</a:t>
            </a:r>
            <a:endParaRPr lang="pt-BR" dirty="0"/>
          </a:p>
        </p:txBody>
      </p:sp>
      <p:pic>
        <p:nvPicPr>
          <p:cNvPr id="4" name="Espaço Reservado para Conteúdo 3" descr="palha_de_aco_no1_media_22g___87992191_0001_600x6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9825" y="2249488"/>
            <a:ext cx="4324350" cy="4324350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Qual </a:t>
            </a:r>
            <a:r>
              <a:rPr lang="pt-BR" dirty="0" smtClean="0"/>
              <a:t>o </a:t>
            </a:r>
            <a:r>
              <a:rPr lang="pt-BR" dirty="0" smtClean="0"/>
              <a:t>nome desse produto?</a:t>
            </a:r>
            <a:endParaRPr lang="pt-BR" dirty="0"/>
          </a:p>
        </p:txBody>
      </p:sp>
      <p:pic>
        <p:nvPicPr>
          <p:cNvPr id="4" name="Espaço Reservado para Conteúdo 3" descr="78921528_cafe-soluvel_nescafe-50g_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9825" y="2249488"/>
            <a:ext cx="4324350" cy="4324350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super bond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64" y="4429132"/>
            <a:ext cx="2000249" cy="2000249"/>
          </a:xfrm>
          <a:prstGeom prst="rect">
            <a:avLst/>
          </a:prstGeom>
        </p:spPr>
      </p:pic>
      <p:pic>
        <p:nvPicPr>
          <p:cNvPr id="8" name="Imagem 7" descr="band-aid_big_00062600061591_a1c1_e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4500570"/>
            <a:ext cx="1857388" cy="1857388"/>
          </a:xfrm>
          <a:prstGeom prst="rect">
            <a:avLst/>
          </a:prstGeom>
        </p:spPr>
      </p:pic>
      <p:pic>
        <p:nvPicPr>
          <p:cNvPr id="7" name="Imagem 6" descr="7891991002653_refrigerante-soda-limonada_-antartica_600ml_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4429132"/>
            <a:ext cx="1928802" cy="1928802"/>
          </a:xfrm>
          <a:prstGeom prst="rect">
            <a:avLst/>
          </a:prstGeom>
        </p:spPr>
      </p:pic>
      <p:pic>
        <p:nvPicPr>
          <p:cNvPr id="6" name="Imagem 5" descr="305613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0826" y="1714488"/>
            <a:ext cx="2071702" cy="2214578"/>
          </a:xfrm>
          <a:prstGeom prst="rect">
            <a:avLst/>
          </a:prstGeom>
        </p:spPr>
      </p:pic>
      <p:pic>
        <p:nvPicPr>
          <p:cNvPr id="5" name="Imagem 4" descr="233446-Desodorizador-de-Ambiente-Bom-Ar-Air-Wick-Lavanda-360m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57554" y="1857364"/>
            <a:ext cx="2071702" cy="2071702"/>
          </a:xfrm>
          <a:prstGeom prst="rect">
            <a:avLst/>
          </a:prstGeom>
        </p:spPr>
      </p:pic>
      <p:pic>
        <p:nvPicPr>
          <p:cNvPr id="4" name="Espaço Reservado para Conteúdo 3" descr="134385-Cotonetes-Johnsons-Johnsons-75und..jpg"/>
          <p:cNvPicPr>
            <a:picLocks noGrp="1" noChangeAspect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>
          <a:xfrm>
            <a:off x="357158" y="2643182"/>
            <a:ext cx="1714512" cy="1500198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Produtos que chamamos pela marca e não pelo nome</a:t>
            </a:r>
            <a:endParaRPr lang="pt-BR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285720" y="6211669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latin typeface="Arial Black" pitchFamily="34" charset="0"/>
                <a:cs typeface="Aharoni" pitchFamily="2" charset="-79"/>
              </a:rPr>
              <a:t>Refrigerante de Limão</a:t>
            </a:r>
            <a:endParaRPr lang="pt-BR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285720" y="4071942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err="1" smtClean="0">
                <a:latin typeface="Arial Black" pitchFamily="34" charset="0"/>
                <a:cs typeface="Aharoni" pitchFamily="2" charset="-79"/>
              </a:rPr>
              <a:t>Hásteis</a:t>
            </a:r>
            <a:r>
              <a:rPr lang="pt-BR" dirty="0" smtClean="0">
                <a:latin typeface="Arial Black" pitchFamily="34" charset="0"/>
                <a:cs typeface="Aharoni" pitchFamily="2" charset="-79"/>
              </a:rPr>
              <a:t> Flexíveis</a:t>
            </a:r>
            <a:endParaRPr lang="pt-BR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3071802" y="3857628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latin typeface="Arial Black" pitchFamily="34" charset="0"/>
                <a:cs typeface="Aharoni" pitchFamily="2" charset="-79"/>
              </a:rPr>
              <a:t>Desodorante de Ambiente</a:t>
            </a:r>
            <a:endParaRPr lang="pt-BR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3214678" y="6286520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latin typeface="Arial Black" pitchFamily="34" charset="0"/>
                <a:cs typeface="Aharoni" pitchFamily="2" charset="-79"/>
              </a:rPr>
              <a:t>Curativo Fácil</a:t>
            </a:r>
            <a:endParaRPr lang="pt-BR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6786578" y="3929066"/>
            <a:ext cx="2071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latin typeface="Arial Black" pitchFamily="34" charset="0"/>
                <a:cs typeface="Aharoni" pitchFamily="2" charset="-79"/>
              </a:rPr>
              <a:t>Fita Adesiva</a:t>
            </a:r>
            <a:endParaRPr lang="pt-BR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7072266" y="6286520"/>
            <a:ext cx="2071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latin typeface="Arial Black" pitchFamily="34" charset="0"/>
                <a:cs typeface="Aharoni" pitchFamily="2" charset="-79"/>
              </a:rPr>
              <a:t>Cola Tudo</a:t>
            </a:r>
            <a:endParaRPr lang="pt-BR" dirty="0"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o">
  <a:themeElements>
    <a:clrScheme name="Urbano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o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105</TotalTime>
  <Words>129</Words>
  <Application>Microsoft Office PowerPoint</Application>
  <PresentationFormat>Apresentação na tela 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1" baseType="lpstr">
      <vt:lpstr>Urbano</vt:lpstr>
      <vt:lpstr>“Sociedade de Consumo, Consumismo e Questão Ambiental”</vt:lpstr>
      <vt:lpstr>Consumo</vt:lpstr>
      <vt:lpstr>Consumismo</vt:lpstr>
      <vt:lpstr>Principais Causas do Consumismo</vt:lpstr>
      <vt:lpstr>Efeitos do Consumismo</vt:lpstr>
      <vt:lpstr>Sociedade de Consumo</vt:lpstr>
      <vt:lpstr>O que é isso?</vt:lpstr>
      <vt:lpstr>Qual o nome desse produto?</vt:lpstr>
      <vt:lpstr>Produtos que chamamos pela marca e não pelo nome</vt:lpstr>
      <vt:lpstr>Desenvolvimento Sustentável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“Sociedade de Consumo, Consumismo e Questão Ambiental”</dc:title>
  <dc:creator>Pablo</dc:creator>
  <cp:lastModifiedBy>Pablo</cp:lastModifiedBy>
  <cp:revision>12</cp:revision>
  <dcterms:created xsi:type="dcterms:W3CDTF">2016-05-14T18:35:45Z</dcterms:created>
  <dcterms:modified xsi:type="dcterms:W3CDTF">2016-12-12T17:50:11Z</dcterms:modified>
</cp:coreProperties>
</file>