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9BEECE5-127A-4FF0-AA50-8860133A5BB7}" type="datetimeFigureOut">
              <a:rPr lang="pt-BR" smtClean="0"/>
              <a:pPr/>
              <a:t>21/11/2016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05BD4BD-BD2B-4ED4-8E0E-CF1C7118E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Convivência com o</a:t>
            </a:r>
            <a:br>
              <a:rPr lang="pt-BR" dirty="0" smtClean="0"/>
            </a:br>
            <a:r>
              <a:rPr lang="pt-BR" dirty="0" smtClean="0"/>
              <a:t> Semi-Árido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ABERTO A DISCUSSÕES 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Coisas que podemos fazer em nosso dia-a-dia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4348" y="2214554"/>
            <a:ext cx="8229600" cy="2714644"/>
          </a:xfrm>
        </p:spPr>
        <p:txBody>
          <a:bodyPr>
            <a:normAutofit/>
          </a:bodyPr>
          <a:lstStyle/>
          <a:p>
            <a:pPr algn="r"/>
            <a:r>
              <a:rPr lang="pt-BR" dirty="0" smtClean="0"/>
              <a:t>Exemplos de convívio inteligente no Semi-Árido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643966" cy="1857388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Água de esgoto tratada é utilizada em Santana do </a:t>
            </a:r>
            <a:r>
              <a:rPr lang="pt-BR" dirty="0" err="1" smtClean="0"/>
              <a:t>Seridó</a:t>
            </a:r>
            <a:r>
              <a:rPr lang="pt-BR" dirty="0" smtClean="0"/>
              <a:t> e </a:t>
            </a:r>
            <a:r>
              <a:rPr lang="pt-BR" dirty="0" err="1" smtClean="0"/>
              <a:t>Florânia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954723"/>
          </a:xfrm>
        </p:spPr>
        <p:txBody>
          <a:bodyPr/>
          <a:lstStyle/>
          <a:p>
            <a:r>
              <a:rPr lang="pt-BR" b="1" dirty="0" err="1" smtClean="0"/>
              <a:t>Dessalinizador</a:t>
            </a:r>
            <a:r>
              <a:rPr lang="pt-BR" b="1" dirty="0" smtClean="0"/>
              <a:t> garante água, peixe e criação no município de São José do </a:t>
            </a:r>
            <a:r>
              <a:rPr lang="pt-BR" b="1" dirty="0" err="1" smtClean="0"/>
              <a:t>Seridó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Projeto Água-doce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Conteúdo 5" descr="mdaassentamento-caatinga-grande798000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3999" cy="34290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714348" y="2000240"/>
            <a:ext cx="8229600" cy="1928826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 smtClean="0"/>
              <a:t>Água de esgoto tratada é usada para irrigar gramado campo em Serra Negra do Norte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sn 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sn 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1377</TotalTime>
  <Words>56</Words>
  <Application>Microsoft Office PowerPoint</Application>
  <PresentationFormat>Apresentação na tela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Concurso</vt:lpstr>
      <vt:lpstr>Convivência com o  Semi-Árido</vt:lpstr>
      <vt:lpstr>Exemplos de convívio inteligente no Semi-Árido </vt:lpstr>
      <vt:lpstr>Água de esgoto tratada é utilizada em Santana do Seridó e Florânia</vt:lpstr>
      <vt:lpstr>Projeto Água-doce</vt:lpstr>
      <vt:lpstr>Slide 5</vt:lpstr>
      <vt:lpstr>Slide 6</vt:lpstr>
      <vt:lpstr>Água de esgoto tratada é usada para irrigar gramado campo em Serra Negra do Norte</vt:lpstr>
      <vt:lpstr>Slide 8</vt:lpstr>
      <vt:lpstr>Slide 9</vt:lpstr>
      <vt:lpstr>Coisas que podemos fazer em nosso dia-a-dia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Convivência com o  Semi-Árido</dc:title>
  <dc:creator>Pablo</dc:creator>
  <cp:lastModifiedBy>Pablo</cp:lastModifiedBy>
  <cp:revision>65</cp:revision>
  <dcterms:created xsi:type="dcterms:W3CDTF">2016-11-19T20:39:03Z</dcterms:created>
  <dcterms:modified xsi:type="dcterms:W3CDTF">2016-11-21T14:48:35Z</dcterms:modified>
</cp:coreProperties>
</file>